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75D9-9739-4B0E-AED1-EEB4E1DA3E8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70B58-C6F1-46B9-8623-8398E52BE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0B58-C6F1-46B9-8623-8398E52BEA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0B58-C6F1-46B9-8623-8398E52BEA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6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2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7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7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5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8922-7D37-44AB-9CBC-7B67E4446876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24B2-F0EA-4689-941E-DE42C8A1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1581" b="108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84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t="10486" b="102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1212" b="10909"/>
          <a:stretch>
            <a:fillRect/>
          </a:stretch>
        </p:blipFill>
        <p:spPr bwMode="auto">
          <a:xfrm>
            <a:off x="0" y="-1270"/>
            <a:ext cx="12192000" cy="68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3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1461" b="111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44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Широкоэкранный</PresentationFormat>
  <Paragraphs>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Дронов</dc:creator>
  <cp:lastModifiedBy>Денис Дронов</cp:lastModifiedBy>
  <cp:revision>2</cp:revision>
  <dcterms:created xsi:type="dcterms:W3CDTF">2018-05-31T06:42:57Z</dcterms:created>
  <dcterms:modified xsi:type="dcterms:W3CDTF">2018-05-31T06:49:53Z</dcterms:modified>
</cp:coreProperties>
</file>